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13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3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58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54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4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5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26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8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1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8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Parallax-tolerant Image Stitching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Bhavya</a:t>
            </a:r>
            <a:r>
              <a:rPr lang="en-GB" dirty="0" smtClean="0"/>
              <a:t> </a:t>
            </a:r>
            <a:r>
              <a:rPr lang="en-GB" dirty="0" err="1" smtClean="0"/>
              <a:t>Kalra</a:t>
            </a:r>
            <a:r>
              <a:rPr lang="en-GB" dirty="0" smtClean="0"/>
              <a:t>(2018701005)</a:t>
            </a:r>
          </a:p>
          <a:p>
            <a:r>
              <a:rPr lang="en-GB" dirty="0" err="1" smtClean="0"/>
              <a:t>Shrutimoy</a:t>
            </a:r>
            <a:r>
              <a:rPr lang="en-GB" dirty="0" smtClean="0"/>
              <a:t> Das(2018701011)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8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Blending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21" y="1825625"/>
            <a:ext cx="8554453" cy="4351338"/>
          </a:xfrm>
        </p:spPr>
      </p:pic>
    </p:spTree>
    <p:extLst>
      <p:ext uri="{BB962C8B-B14F-4D97-AF65-F5344CB8AC3E}">
        <p14:creationId xmlns:p14="http://schemas.microsoft.com/office/powerpoint/2010/main" val="31138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" y="1690688"/>
            <a:ext cx="5160545" cy="23278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63" y="1690688"/>
            <a:ext cx="4672263" cy="232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" y="4557921"/>
            <a:ext cx="5244766" cy="2170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63" y="4557921"/>
            <a:ext cx="4672264" cy="2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Failure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29" y="1293650"/>
            <a:ext cx="3095124" cy="24669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0" y="1339259"/>
            <a:ext cx="3165058" cy="2457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66" y="4010776"/>
            <a:ext cx="4051634" cy="26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26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 of the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28" y="1401930"/>
            <a:ext cx="11403055" cy="526356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Input Images 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Expected Output: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1" y="1626395"/>
            <a:ext cx="6771523" cy="2223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10" y="4026557"/>
            <a:ext cx="5847347" cy="26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Pipeline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539055"/>
            <a:ext cx="8504608" cy="4825649"/>
          </a:xfrm>
        </p:spPr>
      </p:pic>
    </p:spTree>
    <p:extLst>
      <p:ext uri="{BB962C8B-B14F-4D97-AF65-F5344CB8AC3E}">
        <p14:creationId xmlns:p14="http://schemas.microsoft.com/office/powerpoint/2010/main" val="31149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SIFT Feature Matching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0" y="2093496"/>
            <a:ext cx="8956673" cy="3786282"/>
          </a:xfrm>
        </p:spPr>
      </p:pic>
    </p:spTree>
    <p:extLst>
      <p:ext uri="{BB962C8B-B14F-4D97-AF65-F5344CB8AC3E}">
        <p14:creationId xmlns:p14="http://schemas.microsoft.com/office/powerpoint/2010/main" val="38990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Homography</a:t>
            </a:r>
            <a:r>
              <a:rPr lang="en-GB" dirty="0" smtClean="0"/>
              <a:t> Screening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1" y="1825625"/>
            <a:ext cx="8265695" cy="4351338"/>
          </a:xfrm>
        </p:spPr>
      </p:pic>
    </p:spTree>
    <p:extLst>
      <p:ext uri="{BB962C8B-B14F-4D97-AF65-F5344CB8AC3E}">
        <p14:creationId xmlns:p14="http://schemas.microsoft.com/office/powerpoint/2010/main" val="82206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Seam Finding using Graph-Cut 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73751"/>
            <a:ext cx="10724147" cy="4984249"/>
          </a:xfrm>
        </p:spPr>
        <p:txBody>
          <a:bodyPr>
            <a:normAutofit/>
          </a:bodyPr>
          <a:lstStyle/>
          <a:p>
            <a:r>
              <a:rPr lang="en-GB" dirty="0" smtClean="0"/>
              <a:t>Design the seam finding problem as a graph-cut(</a:t>
            </a:r>
            <a:r>
              <a:rPr lang="en-GB" dirty="0" err="1" smtClean="0"/>
              <a:t>maxflow</a:t>
            </a:r>
            <a:r>
              <a:rPr lang="en-GB" dirty="0" smtClean="0"/>
              <a:t>) problem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Find the cut that minimizes the cost of the edges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000" dirty="0" smtClean="0"/>
              <a:t>    (Image Courtesy : https://www.cc.gatech.edu/~turk/my_papers/graph_cuts.pdf)</a:t>
            </a:r>
            <a:endParaRPr lang="en-GB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2687804"/>
            <a:ext cx="7252500" cy="25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using simple cost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19513"/>
            <a:ext cx="10475495" cy="5042233"/>
          </a:xfrm>
        </p:spPr>
        <p:txBody>
          <a:bodyPr/>
          <a:lstStyle/>
          <a:p>
            <a:r>
              <a:rPr lang="en-GB" dirty="0" smtClean="0"/>
              <a:t>Cost = difference in intensities of neighbouring pixels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8606"/>
            <a:ext cx="9256295" cy="33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Seam finding using inclusive cost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Avoid seam through pixels having large values in the edge difference map for seamless stitching.</a:t>
            </a:r>
          </a:p>
          <a:p>
            <a:r>
              <a:rPr lang="en-GB" dirty="0" smtClean="0"/>
              <a:t>Use the information of interest points and alignment to define the cost function.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9" y="3789696"/>
            <a:ext cx="5395855" cy="7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6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 of seam finding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4" y="2090318"/>
            <a:ext cx="4351896" cy="345306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66" y="2054225"/>
            <a:ext cx="4959645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122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Parallax-tolerant Image Stitching </vt:lpstr>
      <vt:lpstr>Objective of the Project</vt:lpstr>
      <vt:lpstr>Project Pipeline</vt:lpstr>
      <vt:lpstr>SIFT Feature Matching</vt:lpstr>
      <vt:lpstr>Homography Screening</vt:lpstr>
      <vt:lpstr>Seam Finding using Graph-Cut Method</vt:lpstr>
      <vt:lpstr>Results using simple cost function</vt:lpstr>
      <vt:lpstr>Seam finding using inclusive cost function</vt:lpstr>
      <vt:lpstr>Result of seam finding</vt:lpstr>
      <vt:lpstr>Blending</vt:lpstr>
      <vt:lpstr>Some Results</vt:lpstr>
      <vt:lpstr>Failure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Parallax-tolerant Image Stitching </dc:title>
  <dc:creator>Sanku</dc:creator>
  <cp:lastModifiedBy>Sanku</cp:lastModifiedBy>
  <cp:revision>8</cp:revision>
  <dcterms:created xsi:type="dcterms:W3CDTF">2018-11-29T06:20:21Z</dcterms:created>
  <dcterms:modified xsi:type="dcterms:W3CDTF">2018-11-29T07:14:17Z</dcterms:modified>
</cp:coreProperties>
</file>